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605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62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6084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30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616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746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6829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793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328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8587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204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2FDF-D412-4652-A39F-A18D2A1C338C}" type="datetimeFigureOut">
              <a:rPr lang="es-ES" smtClean="0"/>
              <a:pPr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C0D8-7725-4EED-AFA1-3341396B5A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3143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69269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varón de 43 años de edad con antecedentes de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ulcus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duodenal y hábito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tabáquico.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Valorado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consultas externas por dolor en hueco poplíteo de rodilla izquierda de características mecánicas que ha ido progresando en los últimos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exploración física, movilidad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conservada, y dolor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palpación del hueco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poplíteo.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radiografía simple lateral se visualiza una lesión lobulada a nivel del tercio distal de la diáfisis del fémur izquierdo, con reacción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perióstica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objetivable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(Figura 1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Osteosarcoma</a:t>
            </a:r>
            <a:r>
              <a:rPr lang="es-ES_trad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parostal</a:t>
            </a:r>
            <a:r>
              <a:rPr lang="es-ES_trad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Caso clínico 02.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4693" y="2444310"/>
            <a:ext cx="335461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49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69269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resonancia magnética, se objetiva una tumoración de 3 centímetros de diámetro en la línea áspera a nivel de la unión del tercio medio y distal de la diáfisis del fémur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izquierdo (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16" y="1268760"/>
            <a:ext cx="7884368" cy="52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53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9269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 err="1"/>
              <a:t>Gammagráficamente</a:t>
            </a:r>
            <a:r>
              <a:rPr lang="es-ES" sz="1200" dirty="0"/>
              <a:t>, tanto la fase vascular como la imagen precoz muestran un importante incremento de vascularización y pool vascular a nivel del tercio distal de fémur </a:t>
            </a:r>
            <a:r>
              <a:rPr lang="es-ES" sz="1200" dirty="0" smtClean="0"/>
              <a:t>derecho </a:t>
            </a:r>
            <a:r>
              <a:rPr lang="es-ES" sz="1200" dirty="0"/>
              <a:t>(Figura 3</a:t>
            </a:r>
            <a:r>
              <a:rPr lang="es-ES" sz="1200" dirty="0" smtClean="0"/>
              <a:t>).</a:t>
            </a:r>
            <a:endParaRPr lang="es-ES" sz="1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808" y="1154361"/>
            <a:ext cx="8028384" cy="54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57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9269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Posteriormente, se realizó una biopsia con resultado de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osteosarcoma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parostal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bien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diferenciado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(Figura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848" y="1133892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79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92696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hallazgo, el paciente fue intervenido mediante resección intercalar de 12 centímetros y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aloinjerto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asociado a osteosíntesis mediante placa DCS de 16 orificios. Fue inmovilizado durante 8 semanas y posteriormente remitido a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11 años de la cirugía, sufrió una fractura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subtrocanterea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tras un accidente con la bicicleta, que requirió osteosíntesis. Y en la actualidad, el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aloinjerto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está integrado y el paciente lleva una vida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(Figura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5644" y="1765033"/>
            <a:ext cx="3252712" cy="49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315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260</Words>
  <Application>Microsoft Office PowerPoint</Application>
  <PresentationFormat>Presentación en pantalla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Josu Merino</dc:creator>
  <cp:lastModifiedBy>Rocio Bravo</cp:lastModifiedBy>
  <cp:revision>5</cp:revision>
  <dcterms:created xsi:type="dcterms:W3CDTF">2014-04-07T15:59:41Z</dcterms:created>
  <dcterms:modified xsi:type="dcterms:W3CDTF">2014-07-23T17:48:23Z</dcterms:modified>
</cp:coreProperties>
</file>